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0" r:id="rId3"/>
    <p:sldId id="261" r:id="rId4"/>
    <p:sldId id="262" r:id="rId5"/>
    <p:sldId id="259"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EDBC054-EE08-4064-AADB-475F9F939491}" type="datetimeFigureOut">
              <a:rPr lang="es-CO" smtClean="0"/>
              <a:t>27/10/2012</a:t>
            </a:fld>
            <a:endParaRPr lang="es-CO"/>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CO"/>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F55C20C-40A0-4235-9CE5-613F1C342AE7}" type="slidenum">
              <a:rPr lang="es-CO" smtClean="0"/>
              <a:t>‹Nº›</a:t>
            </a:fld>
            <a:endParaRPr lang="es-CO"/>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EDBC054-EE08-4064-AADB-475F9F939491}" type="datetimeFigureOut">
              <a:rPr lang="es-CO" smtClean="0"/>
              <a:t>27/10/2012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EDBC054-EE08-4064-AADB-475F9F939491}" type="datetimeFigureOut">
              <a:rPr lang="es-CO" smtClean="0"/>
              <a:t>27/10/2012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EDBC054-EE08-4064-AADB-475F9F939491}" type="datetimeFigureOut">
              <a:rPr lang="es-CO" smtClean="0"/>
              <a:t>27/10/2012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EDBC054-EE08-4064-AADB-475F9F939491}" type="datetimeFigureOut">
              <a:rPr lang="es-CO" smtClean="0"/>
              <a:t>27/10/2012</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3EDBC054-EE08-4064-AADB-475F9F939491}" type="datetimeFigureOut">
              <a:rPr lang="es-CO" smtClean="0"/>
              <a:t>27/10/2012</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DF55C20C-40A0-4235-9CE5-613F1C342AE7}" type="slidenum">
              <a:rPr lang="es-CO" smtClean="0"/>
              <a:t>‹Nº›</a:t>
            </a:fld>
            <a:endParaRPr lang="es-CO"/>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EDBC054-EE08-4064-AADB-475F9F939491}" type="datetimeFigureOut">
              <a:rPr lang="es-CO" smtClean="0"/>
              <a:t>27/10/2012</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EDBC054-EE08-4064-AADB-475F9F939491}" type="datetimeFigureOut">
              <a:rPr lang="es-CO" smtClean="0"/>
              <a:t>27/10/2012</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BC054-EE08-4064-AADB-475F9F939491}" type="datetimeFigureOut">
              <a:rPr lang="es-CO" smtClean="0"/>
              <a:t>27/10/2012</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EDBC054-EE08-4064-AADB-475F9F939491}" type="datetimeFigureOut">
              <a:rPr lang="es-CO" smtClean="0"/>
              <a:t>27/10/2012</a:t>
            </a:fld>
            <a:endParaRPr lang="es-CO"/>
          </a:p>
        </p:txBody>
      </p:sp>
      <p:sp>
        <p:nvSpPr>
          <p:cNvPr id="7" name="Slide Number Placeholder 6"/>
          <p:cNvSpPr>
            <a:spLocks noGrp="1"/>
          </p:cNvSpPr>
          <p:nvPr>
            <p:ph type="sldNum" sz="quarter" idx="12"/>
          </p:nvPr>
        </p:nvSpPr>
        <p:spPr/>
        <p:txBody>
          <a:bodyPr/>
          <a:lstStyle/>
          <a:p>
            <a:fld id="{DF55C20C-40A0-4235-9CE5-613F1C342AE7}" type="slidenum">
              <a:rPr lang="es-CO" smtClean="0"/>
              <a:t>‹Nº›</a:t>
            </a:fld>
            <a:endParaRPr lang="es-CO"/>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EDBC054-EE08-4064-AADB-475F9F939491}" type="datetimeFigureOut">
              <a:rPr lang="es-CO" smtClean="0"/>
              <a:t>27/10/2012</a:t>
            </a:fld>
            <a:endParaRPr lang="es-CO"/>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7" name="Slide Number Placeholder 6"/>
          <p:cNvSpPr>
            <a:spLocks noGrp="1"/>
          </p:cNvSpPr>
          <p:nvPr>
            <p:ph type="sldNum" sz="quarter" idx="12"/>
          </p:nvPr>
        </p:nvSpPr>
        <p:spPr/>
        <p:txBody>
          <a:bodyPr/>
          <a:lstStyle/>
          <a:p>
            <a:fld id="{DF55C20C-40A0-4235-9CE5-613F1C342AE7}"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EDBC054-EE08-4064-AADB-475F9F939491}" type="datetimeFigureOut">
              <a:rPr lang="es-CO" smtClean="0"/>
              <a:t>27/10/2012</a:t>
            </a:fld>
            <a:endParaRPr lang="es-CO"/>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CO"/>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F55C20C-40A0-4235-9CE5-613F1C342AE7}"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5400600"/>
          </a:xfrm>
        </p:spPr>
        <p:txBody>
          <a:bodyPr>
            <a:normAutofit fontScale="90000"/>
          </a:bodyPr>
          <a:lstStyle/>
          <a:p>
            <a:pPr algn="ctr"/>
            <a:r>
              <a:rPr lang="es-CO" sz="2800" dirty="0"/>
              <a:t>¿</a:t>
            </a:r>
            <a:r>
              <a:rPr lang="es-CO" sz="2800" dirty="0" smtClean="0"/>
              <a:t>QUE SON LOS MENTEFACTOS?</a:t>
            </a:r>
            <a:br>
              <a:rPr lang="es-CO" sz="2800" dirty="0" smtClean="0"/>
            </a:br>
            <a:r>
              <a:rPr lang="es-CO" sz="2800" dirty="0" smtClean="0"/>
              <a:t>Son </a:t>
            </a:r>
            <a:r>
              <a:rPr lang="es-CO" sz="2800" dirty="0"/>
              <a:t>formas gráficas para representar las diferentes modalidades de </a:t>
            </a:r>
            <a:r>
              <a:rPr lang="es-CO" sz="3100" dirty="0"/>
              <a:t>pensamientos y valores humanos. Los mentefactos definen cómo existen y se representan los instrumentos de conocimiento y sus operaciones intelectuales mediante conceptos como la supraordinada que es la generalidad, las isoordinadas que serían las características, las infraordinadas que son </a:t>
            </a:r>
            <a:r>
              <a:rPr lang="es-CO" sz="3100" dirty="0" smtClean="0"/>
              <a:t>los subproceso, exclusión que son conceptos contrarios </a:t>
            </a:r>
            <a:r>
              <a:rPr lang="es-CO" sz="3100" dirty="0" smtClean="0"/>
              <a:t>mas próximos </a:t>
            </a:r>
            <a:r>
              <a:rPr lang="es-CO" sz="3100" dirty="0" smtClean="0"/>
              <a:t>del concepto</a:t>
            </a:r>
            <a:endParaRPr lang="es-CO" sz="3100" dirty="0"/>
          </a:p>
        </p:txBody>
      </p:sp>
    </p:spTree>
    <p:extLst>
      <p:ext uri="{BB962C8B-B14F-4D97-AF65-F5344CB8AC3E}">
        <p14:creationId xmlns:p14="http://schemas.microsoft.com/office/powerpoint/2010/main" val="2126475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nes.mailxmail.com/cursos/imagenes/7/2/aplicaciones-de-mentefactos-nocionales_5527_10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2777"/>
            <a:ext cx="7861548" cy="4536504"/>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555776" y="836712"/>
            <a:ext cx="5040560" cy="369332"/>
          </a:xfrm>
          <a:prstGeom prst="rect">
            <a:avLst/>
          </a:prstGeom>
          <a:noFill/>
        </p:spPr>
        <p:txBody>
          <a:bodyPr wrap="square" rtlCol="0">
            <a:spAutoFit/>
          </a:bodyPr>
          <a:lstStyle/>
          <a:p>
            <a:pPr algn="ctr"/>
            <a:r>
              <a:rPr lang="es-CO" dirty="0" smtClean="0"/>
              <a:t>MENTEFACTO   NOCIONAL</a:t>
            </a:r>
            <a:endParaRPr lang="es-CO" dirty="0"/>
          </a:p>
        </p:txBody>
      </p:sp>
    </p:spTree>
    <p:extLst>
      <p:ext uri="{BB962C8B-B14F-4D97-AF65-F5344CB8AC3E}">
        <p14:creationId xmlns:p14="http://schemas.microsoft.com/office/powerpoint/2010/main" val="1601962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835696" y="1124744"/>
            <a:ext cx="5616624" cy="369332"/>
          </a:xfrm>
          <a:prstGeom prst="rect">
            <a:avLst/>
          </a:prstGeom>
          <a:noFill/>
        </p:spPr>
        <p:txBody>
          <a:bodyPr wrap="square" rtlCol="0">
            <a:spAutoFit/>
          </a:bodyPr>
          <a:lstStyle/>
          <a:p>
            <a:r>
              <a:rPr lang="es-CO" dirty="0" smtClean="0"/>
              <a:t>EJEMPLO DE MENTEFACTO PROPOSICIONAL</a:t>
            </a:r>
            <a:endParaRPr lang="es-CO" dirty="0"/>
          </a:p>
        </p:txBody>
      </p:sp>
      <p:sp>
        <p:nvSpPr>
          <p:cNvPr id="6" name="5 Conector"/>
          <p:cNvSpPr/>
          <p:nvPr/>
        </p:nvSpPr>
        <p:spPr>
          <a:xfrm>
            <a:off x="1835696" y="2294828"/>
            <a:ext cx="2808312" cy="2862363"/>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onector"/>
          <p:cNvSpPr/>
          <p:nvPr/>
        </p:nvSpPr>
        <p:spPr>
          <a:xfrm>
            <a:off x="3995936" y="2294828"/>
            <a:ext cx="3024336" cy="271834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096763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definicion.de/wp-content/uploads/2008/11/Mentefac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8800"/>
            <a:ext cx="7632848" cy="4464496"/>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187624" y="908720"/>
            <a:ext cx="6624736" cy="369332"/>
          </a:xfrm>
          <a:prstGeom prst="rect">
            <a:avLst/>
          </a:prstGeom>
          <a:noFill/>
        </p:spPr>
        <p:txBody>
          <a:bodyPr wrap="square" rtlCol="0">
            <a:spAutoFit/>
          </a:bodyPr>
          <a:lstStyle/>
          <a:p>
            <a:pPr algn="ctr"/>
            <a:r>
              <a:rPr lang="es-CO" dirty="0" smtClean="0"/>
              <a:t>EJEM PLOS DE CLASES DE MENTEFACTOS</a:t>
            </a:r>
            <a:endParaRPr lang="es-CO" dirty="0"/>
          </a:p>
        </p:txBody>
      </p:sp>
    </p:spTree>
    <p:extLst>
      <p:ext uri="{BB962C8B-B14F-4D97-AF65-F5344CB8AC3E}">
        <p14:creationId xmlns:p14="http://schemas.microsoft.com/office/powerpoint/2010/main" val="162262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a:bodyPr>
          <a:lstStyle/>
          <a:p>
            <a:pPr algn="ctr"/>
            <a:r>
              <a:rPr lang="es-CO" sz="2800" dirty="0" smtClean="0"/>
              <a:t>MENTEFACTO CONCEPTUAL</a:t>
            </a:r>
            <a:endParaRPr lang="es-CO" sz="2800" dirty="0"/>
          </a:p>
        </p:txBody>
      </p:sp>
      <p:pic>
        <p:nvPicPr>
          <p:cNvPr id="2050" name="Picture 2" descr="http://www.bvs.sld.cu/revistas/ems/vol17_2_03/f01092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700808"/>
            <a:ext cx="6480720"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30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97</TotalTime>
  <Words>20</Words>
  <Application>Microsoft Office PowerPoint</Application>
  <PresentationFormat>Presentación en pantalla (4:3)</PresentationFormat>
  <Paragraphs>5</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Austin</vt:lpstr>
      <vt:lpstr>¿QUE SON LOS MENTEFACTOS? Son formas gráficas para representar las diferentes modalidades de pensamientos y valores humanos. Los mentefactos definen cómo existen y se representan los instrumentos de conocimiento y sus operaciones intelectuales mediante conceptos como la supraordinada que es la generalidad, las isoordinadas que serían las características, las infraordinadas que son los subproceso, exclusión que son conceptos contrarios mas próximos del concepto</vt:lpstr>
      <vt:lpstr>Presentación de PowerPoint</vt:lpstr>
      <vt:lpstr>Presentación de PowerPoint</vt:lpstr>
      <vt:lpstr>Presentación de PowerPoint</vt:lpstr>
      <vt:lpstr>MENTEFACTO CONCEPTUAL</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HP</cp:lastModifiedBy>
  <cp:revision>8</cp:revision>
  <dcterms:created xsi:type="dcterms:W3CDTF">2012-10-27T20:26:36Z</dcterms:created>
  <dcterms:modified xsi:type="dcterms:W3CDTF">2012-10-27T22:04:19Z</dcterms:modified>
</cp:coreProperties>
</file>